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Sugo Display Bold" charset="1" panose="02000506020000020004"/>
      <p:regular r:id="rId12"/>
    </p:embeddedFont>
    <p:embeddedFont>
      <p:font typeface="Montserrat Bold" charset="1" panose="00000800000000000000"/>
      <p:regular r:id="rId13"/>
    </p:embeddedFont>
    <p:embeddedFont>
      <p:font typeface="Poppins" charset="1" panose="00000500000000000000"/>
      <p:regular r:id="rId14"/>
    </p:embeddedFont>
    <p:embeddedFont>
      <p:font typeface="Montserrat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9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10552" y="-6112984"/>
            <a:ext cx="11266897" cy="22512968"/>
          </a:xfrm>
          <a:custGeom>
            <a:avLst/>
            <a:gdLst/>
            <a:ahLst/>
            <a:cxnLst/>
            <a:rect r="r" b="b" t="t" l="l"/>
            <a:pathLst>
              <a:path h="22512968" w="11266897">
                <a:moveTo>
                  <a:pt x="0" y="0"/>
                </a:moveTo>
                <a:lnTo>
                  <a:pt x="11266896" y="0"/>
                </a:lnTo>
                <a:lnTo>
                  <a:pt x="11266896" y="22512968"/>
                </a:lnTo>
                <a:lnTo>
                  <a:pt x="0" y="2251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5455" y="2784240"/>
            <a:ext cx="13436451" cy="515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08"/>
              </a:lnSpc>
            </a:pPr>
            <a:r>
              <a:rPr lang="en-US" b="true" sz="22481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PENGERTIAN </a:t>
            </a:r>
          </a:p>
          <a:p>
            <a:pPr algn="ctr">
              <a:lnSpc>
                <a:spcPts val="19108"/>
              </a:lnSpc>
            </a:pPr>
            <a:r>
              <a:rPr lang="en-US" b="true" sz="22481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SMARTPHONE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224979" y="-207268"/>
            <a:ext cx="5760868" cy="2471936"/>
          </a:xfrm>
          <a:custGeom>
            <a:avLst/>
            <a:gdLst/>
            <a:ahLst/>
            <a:cxnLst/>
            <a:rect r="r" b="b" t="t" l="l"/>
            <a:pathLst>
              <a:path h="2471936" w="5760868">
                <a:moveTo>
                  <a:pt x="0" y="0"/>
                </a:moveTo>
                <a:lnTo>
                  <a:pt x="5760868" y="0"/>
                </a:lnTo>
                <a:lnTo>
                  <a:pt x="5760868" y="2471936"/>
                </a:lnTo>
                <a:lnTo>
                  <a:pt x="0" y="2471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7637" y="8314267"/>
            <a:ext cx="2878712" cy="1235229"/>
          </a:xfrm>
          <a:custGeom>
            <a:avLst/>
            <a:gdLst/>
            <a:ahLst/>
            <a:cxnLst/>
            <a:rect r="r" b="b" t="t" l="l"/>
            <a:pathLst>
              <a:path h="1235229" w="2878712">
                <a:moveTo>
                  <a:pt x="0" y="0"/>
                </a:moveTo>
                <a:lnTo>
                  <a:pt x="2878711" y="0"/>
                </a:lnTo>
                <a:lnTo>
                  <a:pt x="2878711" y="1235229"/>
                </a:lnTo>
                <a:lnTo>
                  <a:pt x="0" y="1235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89962" y="7172901"/>
            <a:ext cx="5538676" cy="2376596"/>
          </a:xfrm>
          <a:custGeom>
            <a:avLst/>
            <a:gdLst/>
            <a:ahLst/>
            <a:cxnLst/>
            <a:rect r="r" b="b" t="t" l="l"/>
            <a:pathLst>
              <a:path h="2376596" w="5538676">
                <a:moveTo>
                  <a:pt x="0" y="0"/>
                </a:moveTo>
                <a:lnTo>
                  <a:pt x="5538676" y="0"/>
                </a:lnTo>
                <a:lnTo>
                  <a:pt x="5538676" y="2376595"/>
                </a:lnTo>
                <a:lnTo>
                  <a:pt x="0" y="2376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16062" y="0"/>
            <a:ext cx="3751687" cy="3744866"/>
          </a:xfrm>
          <a:custGeom>
            <a:avLst/>
            <a:gdLst/>
            <a:ahLst/>
            <a:cxnLst/>
            <a:rect r="r" b="b" t="t" l="l"/>
            <a:pathLst>
              <a:path h="3744866" w="3751687">
                <a:moveTo>
                  <a:pt x="0" y="0"/>
                </a:moveTo>
                <a:lnTo>
                  <a:pt x="3751688" y="0"/>
                </a:lnTo>
                <a:lnTo>
                  <a:pt x="3751688" y="3744866"/>
                </a:lnTo>
                <a:lnTo>
                  <a:pt x="0" y="3744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5947621"/>
            <a:ext cx="1225280" cy="1225280"/>
          </a:xfrm>
          <a:custGeom>
            <a:avLst/>
            <a:gdLst/>
            <a:ahLst/>
            <a:cxnLst/>
            <a:rect r="r" b="b" t="t" l="l"/>
            <a:pathLst>
              <a:path h="1225280" w="1225280">
                <a:moveTo>
                  <a:pt x="0" y="0"/>
                </a:moveTo>
                <a:lnTo>
                  <a:pt x="1225280" y="0"/>
                </a:lnTo>
                <a:lnTo>
                  <a:pt x="1225280" y="1225280"/>
                </a:lnTo>
                <a:lnTo>
                  <a:pt x="0" y="1225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91906" y="4535073"/>
            <a:ext cx="971854" cy="971854"/>
          </a:xfrm>
          <a:custGeom>
            <a:avLst/>
            <a:gdLst/>
            <a:ahLst/>
            <a:cxnLst/>
            <a:rect r="r" b="b" t="t" l="l"/>
            <a:pathLst>
              <a:path h="971854" w="971854">
                <a:moveTo>
                  <a:pt x="0" y="0"/>
                </a:moveTo>
                <a:lnTo>
                  <a:pt x="971854" y="0"/>
                </a:lnTo>
                <a:lnTo>
                  <a:pt x="971854" y="971853"/>
                </a:lnTo>
                <a:lnTo>
                  <a:pt x="0" y="971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9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10552" y="-6112984"/>
            <a:ext cx="11266897" cy="22512968"/>
          </a:xfrm>
          <a:custGeom>
            <a:avLst/>
            <a:gdLst/>
            <a:ahLst/>
            <a:cxnLst/>
            <a:rect r="r" b="b" t="t" l="l"/>
            <a:pathLst>
              <a:path h="22512968" w="11266897">
                <a:moveTo>
                  <a:pt x="0" y="0"/>
                </a:moveTo>
                <a:lnTo>
                  <a:pt x="11266896" y="0"/>
                </a:lnTo>
                <a:lnTo>
                  <a:pt x="11266896" y="22512968"/>
                </a:lnTo>
                <a:lnTo>
                  <a:pt x="0" y="2251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291072">
            <a:off x="1099168" y="3198329"/>
            <a:ext cx="6715510" cy="1950991"/>
            <a:chOff x="0" y="0"/>
            <a:chExt cx="1642649" cy="4772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42650" cy="477223"/>
            </a:xfrm>
            <a:custGeom>
              <a:avLst/>
              <a:gdLst/>
              <a:ahLst/>
              <a:cxnLst/>
              <a:rect r="r" b="b" t="t" l="l"/>
              <a:pathLst>
                <a:path h="477223" w="1642650">
                  <a:moveTo>
                    <a:pt x="230568" y="0"/>
                  </a:moveTo>
                  <a:lnTo>
                    <a:pt x="1412081" y="0"/>
                  </a:lnTo>
                  <a:cubicBezTo>
                    <a:pt x="1539421" y="0"/>
                    <a:pt x="1642650" y="103229"/>
                    <a:pt x="1642650" y="230568"/>
                  </a:cubicBezTo>
                  <a:lnTo>
                    <a:pt x="1642650" y="246655"/>
                  </a:lnTo>
                  <a:cubicBezTo>
                    <a:pt x="1642650" y="307805"/>
                    <a:pt x="1618358" y="366451"/>
                    <a:pt x="1575118" y="409691"/>
                  </a:cubicBezTo>
                  <a:cubicBezTo>
                    <a:pt x="1531878" y="452931"/>
                    <a:pt x="1473232" y="477223"/>
                    <a:pt x="1412081" y="477223"/>
                  </a:cubicBezTo>
                  <a:lnTo>
                    <a:pt x="230568" y="477223"/>
                  </a:lnTo>
                  <a:cubicBezTo>
                    <a:pt x="103229" y="477223"/>
                    <a:pt x="0" y="373994"/>
                    <a:pt x="0" y="246655"/>
                  </a:cubicBezTo>
                  <a:lnTo>
                    <a:pt x="0" y="230568"/>
                  </a:lnTo>
                  <a:cubicBezTo>
                    <a:pt x="0" y="103229"/>
                    <a:pt x="103229" y="0"/>
                    <a:pt x="230568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1642649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291072">
            <a:off x="1337790" y="3609782"/>
            <a:ext cx="6301911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KELOMPOK</a:t>
            </a:r>
          </a:p>
        </p:txBody>
      </p:sp>
      <p:grpSp>
        <p:nvGrpSpPr>
          <p:cNvPr name="Group 7" id="7"/>
          <p:cNvGrpSpPr/>
          <p:nvPr/>
        </p:nvGrpSpPr>
        <p:grpSpPr>
          <a:xfrm rot="256290">
            <a:off x="1092891" y="1253028"/>
            <a:ext cx="6096385" cy="1950991"/>
            <a:chOff x="0" y="0"/>
            <a:chExt cx="1491208" cy="47722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91208" cy="477223"/>
            </a:xfrm>
            <a:custGeom>
              <a:avLst/>
              <a:gdLst/>
              <a:ahLst/>
              <a:cxnLst/>
              <a:rect r="r" b="b" t="t" l="l"/>
              <a:pathLst>
                <a:path h="477223" w="1491208">
                  <a:moveTo>
                    <a:pt x="238611" y="0"/>
                  </a:moveTo>
                  <a:lnTo>
                    <a:pt x="1252597" y="0"/>
                  </a:lnTo>
                  <a:cubicBezTo>
                    <a:pt x="1384378" y="0"/>
                    <a:pt x="1491208" y="106830"/>
                    <a:pt x="1491208" y="238611"/>
                  </a:cubicBezTo>
                  <a:lnTo>
                    <a:pt x="1491208" y="238611"/>
                  </a:lnTo>
                  <a:cubicBezTo>
                    <a:pt x="1491208" y="301895"/>
                    <a:pt x="1466069" y="362587"/>
                    <a:pt x="1421321" y="407335"/>
                  </a:cubicBezTo>
                  <a:cubicBezTo>
                    <a:pt x="1376572" y="452084"/>
                    <a:pt x="1315880" y="477223"/>
                    <a:pt x="1252597" y="477223"/>
                  </a:cubicBezTo>
                  <a:lnTo>
                    <a:pt x="238611" y="477223"/>
                  </a:lnTo>
                  <a:cubicBezTo>
                    <a:pt x="106830" y="477223"/>
                    <a:pt x="0" y="370393"/>
                    <a:pt x="0" y="238611"/>
                  </a:cubicBezTo>
                  <a:lnTo>
                    <a:pt x="0" y="238611"/>
                  </a:lnTo>
                  <a:cubicBezTo>
                    <a:pt x="0" y="106830"/>
                    <a:pt x="106830" y="0"/>
                    <a:pt x="238611" y="0"/>
                  </a:cubicBezTo>
                  <a:close/>
                </a:path>
              </a:pathLst>
            </a:custGeom>
            <a:solidFill>
              <a:srgbClr val="F4683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85725"/>
              <a:ext cx="1491208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8760884" y="8972627"/>
            <a:ext cx="5648730" cy="2423819"/>
          </a:xfrm>
          <a:custGeom>
            <a:avLst/>
            <a:gdLst/>
            <a:ahLst/>
            <a:cxnLst/>
            <a:rect r="r" b="b" t="t" l="l"/>
            <a:pathLst>
              <a:path h="2423819" w="5648730">
                <a:moveTo>
                  <a:pt x="0" y="0"/>
                </a:moveTo>
                <a:lnTo>
                  <a:pt x="5648731" y="0"/>
                </a:lnTo>
                <a:lnTo>
                  <a:pt x="5648731" y="2423819"/>
                </a:lnTo>
                <a:lnTo>
                  <a:pt x="0" y="2423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8949744" y="1923188"/>
            <a:ext cx="8839563" cy="6440623"/>
          </a:xfrm>
          <a:custGeom>
            <a:avLst/>
            <a:gdLst/>
            <a:ahLst/>
            <a:cxnLst/>
            <a:rect r="r" b="b" t="t" l="l"/>
            <a:pathLst>
              <a:path h="6440623" w="8839563">
                <a:moveTo>
                  <a:pt x="8839562" y="0"/>
                </a:moveTo>
                <a:lnTo>
                  <a:pt x="0" y="0"/>
                </a:lnTo>
                <a:lnTo>
                  <a:pt x="0" y="6440624"/>
                </a:lnTo>
                <a:lnTo>
                  <a:pt x="8839562" y="6440624"/>
                </a:lnTo>
                <a:lnTo>
                  <a:pt x="8839562" y="0"/>
                </a:lnTo>
                <a:close/>
              </a:path>
            </a:pathLst>
          </a:custGeom>
          <a:blipFill>
            <a:blip r:embed="rId6"/>
            <a:stretch>
              <a:fillRect l="0" t="-5070" r="0" b="-507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057585" y="8628500"/>
            <a:ext cx="1201715" cy="688255"/>
          </a:xfrm>
          <a:custGeom>
            <a:avLst/>
            <a:gdLst/>
            <a:ahLst/>
            <a:cxnLst/>
            <a:rect r="r" b="b" t="t" l="l"/>
            <a:pathLst>
              <a:path h="688255" w="1201715">
                <a:moveTo>
                  <a:pt x="0" y="0"/>
                </a:moveTo>
                <a:lnTo>
                  <a:pt x="1201715" y="0"/>
                </a:lnTo>
                <a:lnTo>
                  <a:pt x="1201715" y="688255"/>
                </a:lnTo>
                <a:lnTo>
                  <a:pt x="0" y="688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246450" y="-294822"/>
            <a:ext cx="4542856" cy="1949298"/>
          </a:xfrm>
          <a:custGeom>
            <a:avLst/>
            <a:gdLst/>
            <a:ahLst/>
            <a:cxnLst/>
            <a:rect r="r" b="b" t="t" l="l"/>
            <a:pathLst>
              <a:path h="1949298" w="4542856">
                <a:moveTo>
                  <a:pt x="0" y="0"/>
                </a:moveTo>
                <a:lnTo>
                  <a:pt x="4542856" y="0"/>
                </a:lnTo>
                <a:lnTo>
                  <a:pt x="4542856" y="1949298"/>
                </a:lnTo>
                <a:lnTo>
                  <a:pt x="0" y="19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8096259"/>
            <a:ext cx="4084768" cy="1752737"/>
          </a:xfrm>
          <a:custGeom>
            <a:avLst/>
            <a:gdLst/>
            <a:ahLst/>
            <a:cxnLst/>
            <a:rect r="r" b="b" t="t" l="l"/>
            <a:pathLst>
              <a:path h="1752737" w="4084768">
                <a:moveTo>
                  <a:pt x="0" y="0"/>
                </a:moveTo>
                <a:lnTo>
                  <a:pt x="4084768" y="0"/>
                </a:lnTo>
                <a:lnTo>
                  <a:pt x="4084768" y="1752737"/>
                </a:lnTo>
                <a:lnTo>
                  <a:pt x="0" y="1752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33601" y="748103"/>
            <a:ext cx="1685769" cy="1903168"/>
          </a:xfrm>
          <a:custGeom>
            <a:avLst/>
            <a:gdLst/>
            <a:ahLst/>
            <a:cxnLst/>
            <a:rect r="r" b="b" t="t" l="l"/>
            <a:pathLst>
              <a:path h="1903168" w="1685769">
                <a:moveTo>
                  <a:pt x="0" y="0"/>
                </a:moveTo>
                <a:lnTo>
                  <a:pt x="1685769" y="0"/>
                </a:lnTo>
                <a:lnTo>
                  <a:pt x="1685769" y="1903168"/>
                </a:lnTo>
                <a:lnTo>
                  <a:pt x="0" y="19031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382190">
            <a:off x="13571393" y="6991994"/>
            <a:ext cx="4639003" cy="952929"/>
          </a:xfrm>
          <a:custGeom>
            <a:avLst/>
            <a:gdLst/>
            <a:ahLst/>
            <a:cxnLst/>
            <a:rect r="r" b="b" t="t" l="l"/>
            <a:pathLst>
              <a:path h="952929" w="4639003">
                <a:moveTo>
                  <a:pt x="0" y="0"/>
                </a:moveTo>
                <a:lnTo>
                  <a:pt x="4639003" y="0"/>
                </a:lnTo>
                <a:lnTo>
                  <a:pt x="4639003" y="952928"/>
                </a:lnTo>
                <a:lnTo>
                  <a:pt x="0" y="9529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878870" y="2770615"/>
            <a:ext cx="7384613" cy="42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6223" indent="-403112" lvl="1">
              <a:lnSpc>
                <a:spcPts val="3174"/>
              </a:lnSpc>
              <a:buFont typeface="Arial"/>
              <a:buChar char="•"/>
            </a:pPr>
            <a:r>
              <a:rPr lang="en-US" b="true" sz="3734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Ilham Permana(21224813) </a:t>
            </a:r>
          </a:p>
        </p:txBody>
      </p:sp>
      <p:sp>
        <p:nvSpPr>
          <p:cNvPr name="TextBox 18" id="18"/>
          <p:cNvSpPr txBox="true"/>
          <p:nvPr/>
        </p:nvSpPr>
        <p:spPr>
          <a:xfrm rot="256290">
            <a:off x="1484456" y="1666060"/>
            <a:ext cx="5287004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ANGGOTA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878870" y="3601885"/>
            <a:ext cx="8603611" cy="42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6223" indent="-403112" lvl="1">
              <a:lnSpc>
                <a:spcPts val="3174"/>
              </a:lnSpc>
              <a:buFont typeface="Arial"/>
              <a:buChar char="•"/>
            </a:pPr>
            <a:r>
              <a:rPr lang="en-US" b="true" sz="3734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Indy Maharani (21224814)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78870" y="4429779"/>
            <a:ext cx="8167445" cy="42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6223" indent="-403112" lvl="1">
              <a:lnSpc>
                <a:spcPts val="3174"/>
              </a:lnSpc>
              <a:buFont typeface="Arial"/>
              <a:buChar char="•"/>
            </a:pPr>
            <a:r>
              <a:rPr lang="en-US" b="true" sz="3734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Nanda Sahmawan(21224812)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878870" y="5257674"/>
            <a:ext cx="6098799" cy="42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6223" indent="-403112" lvl="1">
              <a:lnSpc>
                <a:spcPts val="3174"/>
              </a:lnSpc>
              <a:buFont typeface="Arial"/>
              <a:buChar char="•"/>
            </a:pPr>
            <a:r>
              <a:rPr lang="en-US" b="true" sz="3734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Rian Ravi (21224809) 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6328134" y="875971"/>
            <a:ext cx="1557011" cy="1557011"/>
          </a:xfrm>
          <a:custGeom>
            <a:avLst/>
            <a:gdLst/>
            <a:ahLst/>
            <a:cxnLst/>
            <a:rect r="r" b="b" t="t" l="l"/>
            <a:pathLst>
              <a:path h="1557011" w="1557011">
                <a:moveTo>
                  <a:pt x="0" y="0"/>
                </a:moveTo>
                <a:lnTo>
                  <a:pt x="1557012" y="0"/>
                </a:lnTo>
                <a:lnTo>
                  <a:pt x="1557012" y="1557011"/>
                </a:lnTo>
                <a:lnTo>
                  <a:pt x="0" y="15570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6263483" y="2753315"/>
            <a:ext cx="995817" cy="995817"/>
          </a:xfrm>
          <a:custGeom>
            <a:avLst/>
            <a:gdLst/>
            <a:ahLst/>
            <a:cxnLst/>
            <a:rect r="r" b="b" t="t" l="l"/>
            <a:pathLst>
              <a:path h="995817" w="995817">
                <a:moveTo>
                  <a:pt x="0" y="0"/>
                </a:moveTo>
                <a:lnTo>
                  <a:pt x="995817" y="0"/>
                </a:lnTo>
                <a:lnTo>
                  <a:pt x="995817" y="995817"/>
                </a:lnTo>
                <a:lnTo>
                  <a:pt x="0" y="995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88697" y="6635497"/>
            <a:ext cx="1080007" cy="1080007"/>
          </a:xfrm>
          <a:custGeom>
            <a:avLst/>
            <a:gdLst/>
            <a:ahLst/>
            <a:cxnLst/>
            <a:rect r="r" b="b" t="t" l="l"/>
            <a:pathLst>
              <a:path h="1080007" w="1080007">
                <a:moveTo>
                  <a:pt x="0" y="0"/>
                </a:moveTo>
                <a:lnTo>
                  <a:pt x="1080006" y="0"/>
                </a:lnTo>
                <a:lnTo>
                  <a:pt x="1080006" y="1080007"/>
                </a:lnTo>
                <a:lnTo>
                  <a:pt x="0" y="1080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9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10552" y="-6112984"/>
            <a:ext cx="11266897" cy="22512968"/>
          </a:xfrm>
          <a:custGeom>
            <a:avLst/>
            <a:gdLst/>
            <a:ahLst/>
            <a:cxnLst/>
            <a:rect r="r" b="b" t="t" l="l"/>
            <a:pathLst>
              <a:path h="22512968" w="11266897">
                <a:moveTo>
                  <a:pt x="0" y="0"/>
                </a:moveTo>
                <a:lnTo>
                  <a:pt x="11266896" y="0"/>
                </a:lnTo>
                <a:lnTo>
                  <a:pt x="11266896" y="22512968"/>
                </a:lnTo>
                <a:lnTo>
                  <a:pt x="0" y="2251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66782">
            <a:off x="972769" y="782918"/>
            <a:ext cx="8143223" cy="2109061"/>
            <a:chOff x="0" y="0"/>
            <a:chExt cx="1991875" cy="5158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91876" cy="515887"/>
            </a:xfrm>
            <a:custGeom>
              <a:avLst/>
              <a:gdLst/>
              <a:ahLst/>
              <a:cxnLst/>
              <a:rect r="r" b="b" t="t" l="l"/>
              <a:pathLst>
                <a:path h="515887" w="1991876">
                  <a:moveTo>
                    <a:pt x="190144" y="0"/>
                  </a:moveTo>
                  <a:lnTo>
                    <a:pt x="1801732" y="0"/>
                  </a:lnTo>
                  <a:cubicBezTo>
                    <a:pt x="1852161" y="0"/>
                    <a:pt x="1900525" y="20033"/>
                    <a:pt x="1936184" y="55692"/>
                  </a:cubicBezTo>
                  <a:cubicBezTo>
                    <a:pt x="1971843" y="91351"/>
                    <a:pt x="1991876" y="139715"/>
                    <a:pt x="1991876" y="190144"/>
                  </a:cubicBezTo>
                  <a:lnTo>
                    <a:pt x="1991876" y="325744"/>
                  </a:lnTo>
                  <a:cubicBezTo>
                    <a:pt x="1991876" y="376173"/>
                    <a:pt x="1971843" y="424537"/>
                    <a:pt x="1936184" y="460196"/>
                  </a:cubicBezTo>
                  <a:cubicBezTo>
                    <a:pt x="1900525" y="495854"/>
                    <a:pt x="1852161" y="515887"/>
                    <a:pt x="1801732" y="515887"/>
                  </a:cubicBezTo>
                  <a:lnTo>
                    <a:pt x="190144" y="515887"/>
                  </a:lnTo>
                  <a:cubicBezTo>
                    <a:pt x="139715" y="515887"/>
                    <a:pt x="91351" y="495854"/>
                    <a:pt x="55692" y="460196"/>
                  </a:cubicBezTo>
                  <a:cubicBezTo>
                    <a:pt x="20033" y="424537"/>
                    <a:pt x="0" y="376173"/>
                    <a:pt x="0" y="325744"/>
                  </a:cubicBezTo>
                  <a:lnTo>
                    <a:pt x="0" y="190144"/>
                  </a:lnTo>
                  <a:cubicBezTo>
                    <a:pt x="0" y="139715"/>
                    <a:pt x="20033" y="91351"/>
                    <a:pt x="55692" y="55692"/>
                  </a:cubicBezTo>
                  <a:cubicBezTo>
                    <a:pt x="91351" y="20033"/>
                    <a:pt x="139715" y="0"/>
                    <a:pt x="190144" y="0"/>
                  </a:cubicBezTo>
                  <a:close/>
                </a:path>
              </a:pathLst>
            </a:custGeom>
            <a:solidFill>
              <a:srgbClr val="F468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1991875" cy="430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448801">
            <a:off x="2088342" y="2678355"/>
            <a:ext cx="8357581" cy="1951731"/>
            <a:chOff x="0" y="0"/>
            <a:chExt cx="2044309" cy="4774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4309" cy="477404"/>
            </a:xfrm>
            <a:custGeom>
              <a:avLst/>
              <a:gdLst/>
              <a:ahLst/>
              <a:cxnLst/>
              <a:rect r="r" b="b" t="t" l="l"/>
              <a:pathLst>
                <a:path h="477404" w="2044309">
                  <a:moveTo>
                    <a:pt x="185267" y="0"/>
                  </a:moveTo>
                  <a:lnTo>
                    <a:pt x="1859042" y="0"/>
                  </a:lnTo>
                  <a:cubicBezTo>
                    <a:pt x="1961362" y="0"/>
                    <a:pt x="2044309" y="82947"/>
                    <a:pt x="2044309" y="185267"/>
                  </a:cubicBezTo>
                  <a:lnTo>
                    <a:pt x="2044309" y="292137"/>
                  </a:lnTo>
                  <a:cubicBezTo>
                    <a:pt x="2044309" y="394457"/>
                    <a:pt x="1961362" y="477404"/>
                    <a:pt x="1859042" y="477404"/>
                  </a:cubicBezTo>
                  <a:lnTo>
                    <a:pt x="185267" y="477404"/>
                  </a:lnTo>
                  <a:cubicBezTo>
                    <a:pt x="82947" y="477404"/>
                    <a:pt x="0" y="394457"/>
                    <a:pt x="0" y="292137"/>
                  </a:cubicBezTo>
                  <a:lnTo>
                    <a:pt x="0" y="185267"/>
                  </a:lnTo>
                  <a:cubicBezTo>
                    <a:pt x="0" y="82947"/>
                    <a:pt x="82947" y="0"/>
                    <a:pt x="18526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2044309" cy="391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78840" y="2196738"/>
            <a:ext cx="1296104" cy="1588363"/>
          </a:xfrm>
          <a:custGeom>
            <a:avLst/>
            <a:gdLst/>
            <a:ahLst/>
            <a:cxnLst/>
            <a:rect r="r" b="b" t="t" l="l"/>
            <a:pathLst>
              <a:path h="1588363" w="1296104">
                <a:moveTo>
                  <a:pt x="0" y="0"/>
                </a:moveTo>
                <a:lnTo>
                  <a:pt x="1296104" y="0"/>
                </a:lnTo>
                <a:lnTo>
                  <a:pt x="1296104" y="1588363"/>
                </a:lnTo>
                <a:lnTo>
                  <a:pt x="0" y="1588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239008">
            <a:off x="50443" y="1190828"/>
            <a:ext cx="10442228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PENGERTIAN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11610" y="310098"/>
            <a:ext cx="1253923" cy="1253923"/>
          </a:xfrm>
          <a:custGeom>
            <a:avLst/>
            <a:gdLst/>
            <a:ahLst/>
            <a:cxnLst/>
            <a:rect r="r" b="b" t="t" l="l"/>
            <a:pathLst>
              <a:path h="1253923" w="1253923">
                <a:moveTo>
                  <a:pt x="0" y="0"/>
                </a:moveTo>
                <a:lnTo>
                  <a:pt x="1253924" y="0"/>
                </a:lnTo>
                <a:lnTo>
                  <a:pt x="1253924" y="1253924"/>
                </a:lnTo>
                <a:lnTo>
                  <a:pt x="0" y="1253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57245" y="8631338"/>
            <a:ext cx="1253923" cy="1253923"/>
          </a:xfrm>
          <a:custGeom>
            <a:avLst/>
            <a:gdLst/>
            <a:ahLst/>
            <a:cxnLst/>
            <a:rect r="r" b="b" t="t" l="l"/>
            <a:pathLst>
              <a:path h="1253923" w="1253923">
                <a:moveTo>
                  <a:pt x="0" y="0"/>
                </a:moveTo>
                <a:lnTo>
                  <a:pt x="1253923" y="0"/>
                </a:lnTo>
                <a:lnTo>
                  <a:pt x="1253923" y="1253924"/>
                </a:lnTo>
                <a:lnTo>
                  <a:pt x="0" y="1253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386602" y="493378"/>
            <a:ext cx="1070643" cy="1070643"/>
          </a:xfrm>
          <a:custGeom>
            <a:avLst/>
            <a:gdLst/>
            <a:ahLst/>
            <a:cxnLst/>
            <a:rect r="r" b="b" t="t" l="l"/>
            <a:pathLst>
              <a:path h="1070643" w="1070643">
                <a:moveTo>
                  <a:pt x="0" y="0"/>
                </a:moveTo>
                <a:lnTo>
                  <a:pt x="1070643" y="0"/>
                </a:lnTo>
                <a:lnTo>
                  <a:pt x="1070643" y="1070644"/>
                </a:lnTo>
                <a:lnTo>
                  <a:pt x="0" y="1070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531339" y="1534154"/>
            <a:ext cx="7563629" cy="6306175"/>
          </a:xfrm>
          <a:custGeom>
            <a:avLst/>
            <a:gdLst/>
            <a:ahLst/>
            <a:cxnLst/>
            <a:rect r="r" b="b" t="t" l="l"/>
            <a:pathLst>
              <a:path h="6306175" w="7563629">
                <a:moveTo>
                  <a:pt x="0" y="0"/>
                </a:moveTo>
                <a:lnTo>
                  <a:pt x="7563628" y="0"/>
                </a:lnTo>
                <a:lnTo>
                  <a:pt x="7563628" y="6306176"/>
                </a:lnTo>
                <a:lnTo>
                  <a:pt x="0" y="6306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448801">
            <a:off x="1834862" y="3153179"/>
            <a:ext cx="7992396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SMARTPHONE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2281" y="5699179"/>
            <a:ext cx="10029057" cy="296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94"/>
              </a:lnSpc>
              <a:spcBef>
                <a:spcPct val="0"/>
              </a:spcBef>
            </a:pPr>
            <a:r>
              <a:rPr lang="en-US" sz="335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Smartphone atau ponsel cerdas adalah perangkat telepon seluler yang dilengkapi dengan kemampuan komputasi canggih, sistem operasi, dan dapat menjalankan berbagai aplikasi seperti komputer min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9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10552" y="-6112984"/>
            <a:ext cx="11266897" cy="22512968"/>
          </a:xfrm>
          <a:custGeom>
            <a:avLst/>
            <a:gdLst/>
            <a:ahLst/>
            <a:cxnLst/>
            <a:rect r="r" b="b" t="t" l="l"/>
            <a:pathLst>
              <a:path h="22512968" w="11266897">
                <a:moveTo>
                  <a:pt x="0" y="0"/>
                </a:moveTo>
                <a:lnTo>
                  <a:pt x="11266896" y="0"/>
                </a:lnTo>
                <a:lnTo>
                  <a:pt x="11266896" y="22512968"/>
                </a:lnTo>
                <a:lnTo>
                  <a:pt x="0" y="2251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88926">
            <a:off x="2310584" y="837704"/>
            <a:ext cx="6809324" cy="1950991"/>
            <a:chOff x="0" y="0"/>
            <a:chExt cx="1665597" cy="4772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65597" cy="477223"/>
            </a:xfrm>
            <a:custGeom>
              <a:avLst/>
              <a:gdLst/>
              <a:ahLst/>
              <a:cxnLst/>
              <a:rect r="r" b="b" t="t" l="l"/>
              <a:pathLst>
                <a:path h="477223" w="1665597">
                  <a:moveTo>
                    <a:pt x="227392" y="0"/>
                  </a:moveTo>
                  <a:lnTo>
                    <a:pt x="1438205" y="0"/>
                  </a:lnTo>
                  <a:cubicBezTo>
                    <a:pt x="1498513" y="0"/>
                    <a:pt x="1556351" y="23957"/>
                    <a:pt x="1598995" y="66602"/>
                  </a:cubicBezTo>
                  <a:cubicBezTo>
                    <a:pt x="1641640" y="109246"/>
                    <a:pt x="1665597" y="167084"/>
                    <a:pt x="1665597" y="227392"/>
                  </a:cubicBezTo>
                  <a:lnTo>
                    <a:pt x="1665597" y="249831"/>
                  </a:lnTo>
                  <a:cubicBezTo>
                    <a:pt x="1665597" y="375416"/>
                    <a:pt x="1563790" y="477223"/>
                    <a:pt x="1438205" y="477223"/>
                  </a:cubicBezTo>
                  <a:lnTo>
                    <a:pt x="227392" y="477223"/>
                  </a:lnTo>
                  <a:cubicBezTo>
                    <a:pt x="101807" y="477223"/>
                    <a:pt x="0" y="375416"/>
                    <a:pt x="0" y="249831"/>
                  </a:cubicBezTo>
                  <a:lnTo>
                    <a:pt x="0" y="227392"/>
                  </a:lnTo>
                  <a:cubicBezTo>
                    <a:pt x="0" y="101807"/>
                    <a:pt x="101807" y="0"/>
                    <a:pt x="227392" y="0"/>
                  </a:cubicBezTo>
                  <a:close/>
                </a:path>
              </a:pathLst>
            </a:custGeom>
            <a:solidFill>
              <a:srgbClr val="F468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1665597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237945">
            <a:off x="2345890" y="2699881"/>
            <a:ext cx="6738712" cy="1950991"/>
            <a:chOff x="0" y="0"/>
            <a:chExt cx="1648325" cy="4772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8325" cy="477223"/>
            </a:xfrm>
            <a:custGeom>
              <a:avLst/>
              <a:gdLst/>
              <a:ahLst/>
              <a:cxnLst/>
              <a:rect r="r" b="b" t="t" l="l"/>
              <a:pathLst>
                <a:path h="477223" w="1648325">
                  <a:moveTo>
                    <a:pt x="229774" y="0"/>
                  </a:moveTo>
                  <a:lnTo>
                    <a:pt x="1418550" y="0"/>
                  </a:lnTo>
                  <a:cubicBezTo>
                    <a:pt x="1545451" y="0"/>
                    <a:pt x="1648325" y="102874"/>
                    <a:pt x="1648325" y="229774"/>
                  </a:cubicBezTo>
                  <a:lnTo>
                    <a:pt x="1648325" y="247448"/>
                  </a:lnTo>
                  <a:cubicBezTo>
                    <a:pt x="1648325" y="374349"/>
                    <a:pt x="1545451" y="477223"/>
                    <a:pt x="1418550" y="477223"/>
                  </a:cubicBezTo>
                  <a:lnTo>
                    <a:pt x="229774" y="477223"/>
                  </a:lnTo>
                  <a:cubicBezTo>
                    <a:pt x="102874" y="477223"/>
                    <a:pt x="0" y="374349"/>
                    <a:pt x="0" y="247448"/>
                  </a:cubicBezTo>
                  <a:lnTo>
                    <a:pt x="0" y="229774"/>
                  </a:lnTo>
                  <a:cubicBezTo>
                    <a:pt x="0" y="102874"/>
                    <a:pt x="102874" y="0"/>
                    <a:pt x="22977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1648325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1813199"/>
            <a:ext cx="1966382" cy="2453887"/>
          </a:xfrm>
          <a:custGeom>
            <a:avLst/>
            <a:gdLst/>
            <a:ahLst/>
            <a:cxnLst/>
            <a:rect r="r" b="b" t="t" l="l"/>
            <a:pathLst>
              <a:path h="2453887" w="1966382">
                <a:moveTo>
                  <a:pt x="0" y="0"/>
                </a:moveTo>
                <a:lnTo>
                  <a:pt x="1966382" y="0"/>
                </a:lnTo>
                <a:lnTo>
                  <a:pt x="1966382" y="2453888"/>
                </a:lnTo>
                <a:lnTo>
                  <a:pt x="0" y="2453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27610" y="582791"/>
            <a:ext cx="6777340" cy="2637001"/>
          </a:xfrm>
          <a:custGeom>
            <a:avLst/>
            <a:gdLst/>
            <a:ahLst/>
            <a:cxnLst/>
            <a:rect r="r" b="b" t="t" l="l"/>
            <a:pathLst>
              <a:path h="2637001" w="6777340">
                <a:moveTo>
                  <a:pt x="0" y="0"/>
                </a:moveTo>
                <a:lnTo>
                  <a:pt x="6777340" y="0"/>
                </a:lnTo>
                <a:lnTo>
                  <a:pt x="6777340" y="2637001"/>
                </a:lnTo>
                <a:lnTo>
                  <a:pt x="0" y="26370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04974">
            <a:off x="706529" y="72021"/>
            <a:ext cx="3159926" cy="1355896"/>
          </a:xfrm>
          <a:custGeom>
            <a:avLst/>
            <a:gdLst/>
            <a:ahLst/>
            <a:cxnLst/>
            <a:rect r="r" b="b" t="t" l="l"/>
            <a:pathLst>
              <a:path h="1355896" w="3159926">
                <a:moveTo>
                  <a:pt x="0" y="0"/>
                </a:moveTo>
                <a:lnTo>
                  <a:pt x="3159926" y="0"/>
                </a:lnTo>
                <a:lnTo>
                  <a:pt x="3159926" y="1355896"/>
                </a:lnTo>
                <a:lnTo>
                  <a:pt x="0" y="1355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77839" y="2805674"/>
            <a:ext cx="2830225" cy="1214424"/>
          </a:xfrm>
          <a:custGeom>
            <a:avLst/>
            <a:gdLst/>
            <a:ahLst/>
            <a:cxnLst/>
            <a:rect r="r" b="b" t="t" l="l"/>
            <a:pathLst>
              <a:path h="1214424" w="2830225">
                <a:moveTo>
                  <a:pt x="0" y="0"/>
                </a:moveTo>
                <a:lnTo>
                  <a:pt x="2830225" y="0"/>
                </a:lnTo>
                <a:lnTo>
                  <a:pt x="2830225" y="1214423"/>
                </a:lnTo>
                <a:lnTo>
                  <a:pt x="0" y="1214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88926">
            <a:off x="2680311" y="1251165"/>
            <a:ext cx="6060754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CIRI CIRI</a:t>
            </a:r>
          </a:p>
        </p:txBody>
      </p:sp>
      <p:sp>
        <p:nvSpPr>
          <p:cNvPr name="TextBox 14" id="14"/>
          <p:cNvSpPr txBox="true"/>
          <p:nvPr/>
        </p:nvSpPr>
        <p:spPr>
          <a:xfrm rot="-237945">
            <a:off x="2585766" y="1830046"/>
            <a:ext cx="5997271" cy="277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</a:p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UMUM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04749" y="1561264"/>
            <a:ext cx="6231703" cy="484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20"/>
              </a:lnSpc>
            </a:pPr>
            <a:r>
              <a:rPr lang="en-US" b="true" sz="3056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Layar sentuh (Touchscreen)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015802" y="3831692"/>
            <a:ext cx="1311808" cy="1311808"/>
          </a:xfrm>
          <a:custGeom>
            <a:avLst/>
            <a:gdLst/>
            <a:ahLst/>
            <a:cxnLst/>
            <a:rect r="r" b="b" t="t" l="l"/>
            <a:pathLst>
              <a:path h="1311808" w="1311808">
                <a:moveTo>
                  <a:pt x="0" y="0"/>
                </a:moveTo>
                <a:lnTo>
                  <a:pt x="1311808" y="0"/>
                </a:lnTo>
                <a:lnTo>
                  <a:pt x="1311808" y="1311808"/>
                </a:lnTo>
                <a:lnTo>
                  <a:pt x="0" y="1311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118604" y="8544835"/>
            <a:ext cx="1059235" cy="1059235"/>
          </a:xfrm>
          <a:custGeom>
            <a:avLst/>
            <a:gdLst/>
            <a:ahLst/>
            <a:cxnLst/>
            <a:rect r="r" b="b" t="t" l="l"/>
            <a:pathLst>
              <a:path h="1059235" w="1059235">
                <a:moveTo>
                  <a:pt x="0" y="0"/>
                </a:moveTo>
                <a:lnTo>
                  <a:pt x="1059235" y="0"/>
                </a:lnTo>
                <a:lnTo>
                  <a:pt x="1059235" y="1059235"/>
                </a:lnTo>
                <a:lnTo>
                  <a:pt x="0" y="1059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290621" y="3697081"/>
            <a:ext cx="6814329" cy="2651394"/>
          </a:xfrm>
          <a:custGeom>
            <a:avLst/>
            <a:gdLst/>
            <a:ahLst/>
            <a:cxnLst/>
            <a:rect r="r" b="b" t="t" l="l"/>
            <a:pathLst>
              <a:path h="2651394" w="6814329">
                <a:moveTo>
                  <a:pt x="0" y="0"/>
                </a:moveTo>
                <a:lnTo>
                  <a:pt x="6814329" y="0"/>
                </a:lnTo>
                <a:lnTo>
                  <a:pt x="6814329" y="2651394"/>
                </a:lnTo>
                <a:lnTo>
                  <a:pt x="0" y="265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625381" y="4786840"/>
            <a:ext cx="6211070" cy="48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7"/>
              </a:lnSpc>
            </a:pPr>
            <a:r>
              <a:rPr lang="en-US" b="true" sz="3046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Dapat Mengakses Internet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9150348" y="6825764"/>
            <a:ext cx="7140505" cy="2778305"/>
          </a:xfrm>
          <a:custGeom>
            <a:avLst/>
            <a:gdLst/>
            <a:ahLst/>
            <a:cxnLst/>
            <a:rect r="r" b="b" t="t" l="l"/>
            <a:pathLst>
              <a:path h="2778305" w="7140505">
                <a:moveTo>
                  <a:pt x="0" y="0"/>
                </a:moveTo>
                <a:lnTo>
                  <a:pt x="7140505" y="0"/>
                </a:lnTo>
                <a:lnTo>
                  <a:pt x="7140505" y="2778306"/>
                </a:lnTo>
                <a:lnTo>
                  <a:pt x="0" y="2778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604749" y="7624028"/>
            <a:ext cx="6231703" cy="145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7"/>
              </a:lnSpc>
            </a:pPr>
            <a:r>
              <a:rPr lang="en-US" sz="3046" b="true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Menggunakan sistem operasi (Android, iOS)</a:t>
            </a:r>
          </a:p>
          <a:p>
            <a:pPr algn="just">
              <a:lnSpc>
                <a:spcPts val="3807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01473" y="4530818"/>
            <a:ext cx="7145569" cy="2780276"/>
          </a:xfrm>
          <a:custGeom>
            <a:avLst/>
            <a:gdLst/>
            <a:ahLst/>
            <a:cxnLst/>
            <a:rect r="r" b="b" t="t" l="l"/>
            <a:pathLst>
              <a:path h="2780276" w="7145569">
                <a:moveTo>
                  <a:pt x="0" y="0"/>
                </a:moveTo>
                <a:lnTo>
                  <a:pt x="7145568" y="0"/>
                </a:lnTo>
                <a:lnTo>
                  <a:pt x="7145568" y="2780276"/>
                </a:lnTo>
                <a:lnTo>
                  <a:pt x="0" y="2780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04005" y="7311094"/>
            <a:ext cx="6538267" cy="2543980"/>
          </a:xfrm>
          <a:custGeom>
            <a:avLst/>
            <a:gdLst/>
            <a:ahLst/>
            <a:cxnLst/>
            <a:rect r="r" b="b" t="t" l="l"/>
            <a:pathLst>
              <a:path h="2543980" w="6538267">
                <a:moveTo>
                  <a:pt x="0" y="0"/>
                </a:moveTo>
                <a:lnTo>
                  <a:pt x="6538267" y="0"/>
                </a:lnTo>
                <a:lnTo>
                  <a:pt x="6538267" y="2543980"/>
                </a:lnTo>
                <a:lnTo>
                  <a:pt x="0" y="2543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531201" y="5186218"/>
            <a:ext cx="6211070" cy="145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7"/>
              </a:lnSpc>
            </a:pPr>
            <a:r>
              <a:rPr lang="en-US" sz="3046" b="true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Dapat menjalankan aplikasi (chat, game, sosial media)</a:t>
            </a:r>
          </a:p>
          <a:p>
            <a:pPr algn="just">
              <a:lnSpc>
                <a:spcPts val="3807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531201" y="7965509"/>
            <a:ext cx="6211070" cy="952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7"/>
              </a:lnSpc>
            </a:pPr>
            <a:r>
              <a:rPr lang="en-US" sz="3046" b="true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Kamera, GPS, dan multimedia</a:t>
            </a:r>
          </a:p>
          <a:p>
            <a:pPr algn="just">
              <a:lnSpc>
                <a:spcPts val="3807"/>
              </a:lnSpc>
            </a:p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9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10552" y="-6112984"/>
            <a:ext cx="11266897" cy="22512968"/>
          </a:xfrm>
          <a:custGeom>
            <a:avLst/>
            <a:gdLst/>
            <a:ahLst/>
            <a:cxnLst/>
            <a:rect r="r" b="b" t="t" l="l"/>
            <a:pathLst>
              <a:path h="22512968" w="11266897">
                <a:moveTo>
                  <a:pt x="0" y="0"/>
                </a:moveTo>
                <a:lnTo>
                  <a:pt x="11266896" y="0"/>
                </a:lnTo>
                <a:lnTo>
                  <a:pt x="11266896" y="22512968"/>
                </a:lnTo>
                <a:lnTo>
                  <a:pt x="0" y="2251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88926">
            <a:off x="2395071" y="837704"/>
            <a:ext cx="5571488" cy="1950991"/>
            <a:chOff x="0" y="0"/>
            <a:chExt cx="1362816" cy="4772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2816" cy="477223"/>
            </a:xfrm>
            <a:custGeom>
              <a:avLst/>
              <a:gdLst/>
              <a:ahLst/>
              <a:cxnLst/>
              <a:rect r="r" b="b" t="t" l="l"/>
              <a:pathLst>
                <a:path h="477223" w="1362816">
                  <a:moveTo>
                    <a:pt x="238611" y="0"/>
                  </a:moveTo>
                  <a:lnTo>
                    <a:pt x="1124204" y="0"/>
                  </a:lnTo>
                  <a:cubicBezTo>
                    <a:pt x="1255986" y="0"/>
                    <a:pt x="1362816" y="106830"/>
                    <a:pt x="1362816" y="238611"/>
                  </a:cubicBezTo>
                  <a:lnTo>
                    <a:pt x="1362816" y="238611"/>
                  </a:lnTo>
                  <a:cubicBezTo>
                    <a:pt x="1362816" y="301895"/>
                    <a:pt x="1337676" y="362587"/>
                    <a:pt x="1292928" y="407335"/>
                  </a:cubicBezTo>
                  <a:cubicBezTo>
                    <a:pt x="1248180" y="452084"/>
                    <a:pt x="1187488" y="477223"/>
                    <a:pt x="1124204" y="477223"/>
                  </a:cubicBezTo>
                  <a:lnTo>
                    <a:pt x="238611" y="477223"/>
                  </a:lnTo>
                  <a:cubicBezTo>
                    <a:pt x="106830" y="477223"/>
                    <a:pt x="0" y="370393"/>
                    <a:pt x="0" y="238611"/>
                  </a:cubicBezTo>
                  <a:lnTo>
                    <a:pt x="0" y="238611"/>
                  </a:lnTo>
                  <a:cubicBezTo>
                    <a:pt x="0" y="106830"/>
                    <a:pt x="106830" y="0"/>
                    <a:pt x="238611" y="0"/>
                  </a:cubicBezTo>
                  <a:close/>
                </a:path>
              </a:pathLst>
            </a:custGeom>
            <a:solidFill>
              <a:srgbClr val="F468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1362816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413729">
            <a:off x="2091949" y="2699881"/>
            <a:ext cx="6738712" cy="1950991"/>
            <a:chOff x="0" y="0"/>
            <a:chExt cx="1648325" cy="4772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8325" cy="477223"/>
            </a:xfrm>
            <a:custGeom>
              <a:avLst/>
              <a:gdLst/>
              <a:ahLst/>
              <a:cxnLst/>
              <a:rect r="r" b="b" t="t" l="l"/>
              <a:pathLst>
                <a:path h="477223" w="1648325">
                  <a:moveTo>
                    <a:pt x="229774" y="0"/>
                  </a:moveTo>
                  <a:lnTo>
                    <a:pt x="1418550" y="0"/>
                  </a:lnTo>
                  <a:cubicBezTo>
                    <a:pt x="1545451" y="0"/>
                    <a:pt x="1648325" y="102874"/>
                    <a:pt x="1648325" y="229774"/>
                  </a:cubicBezTo>
                  <a:lnTo>
                    <a:pt x="1648325" y="247448"/>
                  </a:lnTo>
                  <a:cubicBezTo>
                    <a:pt x="1648325" y="374349"/>
                    <a:pt x="1545451" y="477223"/>
                    <a:pt x="1418550" y="477223"/>
                  </a:cubicBezTo>
                  <a:lnTo>
                    <a:pt x="229774" y="477223"/>
                  </a:lnTo>
                  <a:cubicBezTo>
                    <a:pt x="102874" y="477223"/>
                    <a:pt x="0" y="374349"/>
                    <a:pt x="0" y="247448"/>
                  </a:cubicBezTo>
                  <a:lnTo>
                    <a:pt x="0" y="229774"/>
                  </a:lnTo>
                  <a:cubicBezTo>
                    <a:pt x="0" y="102874"/>
                    <a:pt x="102874" y="0"/>
                    <a:pt x="22977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1648325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88926">
            <a:off x="2814255" y="1251165"/>
            <a:ext cx="4724005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CONTOH </a:t>
            </a:r>
          </a:p>
        </p:txBody>
      </p:sp>
      <p:sp>
        <p:nvSpPr>
          <p:cNvPr name="TextBox 10" id="10"/>
          <p:cNvSpPr txBox="true"/>
          <p:nvPr/>
        </p:nvSpPr>
        <p:spPr>
          <a:xfrm rot="-413729">
            <a:off x="2483825" y="3112127"/>
            <a:ext cx="5997271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TAMPILAN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63480" y="1518703"/>
            <a:ext cx="1941007" cy="2156674"/>
          </a:xfrm>
          <a:custGeom>
            <a:avLst/>
            <a:gdLst/>
            <a:ahLst/>
            <a:cxnLst/>
            <a:rect r="r" b="b" t="t" l="l"/>
            <a:pathLst>
              <a:path h="2156674" w="1941007">
                <a:moveTo>
                  <a:pt x="0" y="0"/>
                </a:moveTo>
                <a:lnTo>
                  <a:pt x="1941006" y="0"/>
                </a:lnTo>
                <a:lnTo>
                  <a:pt x="1941006" y="2156674"/>
                </a:lnTo>
                <a:lnTo>
                  <a:pt x="0" y="2156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767656" y="539483"/>
            <a:ext cx="1134184" cy="1134184"/>
          </a:xfrm>
          <a:custGeom>
            <a:avLst/>
            <a:gdLst/>
            <a:ahLst/>
            <a:cxnLst/>
            <a:rect r="r" b="b" t="t" l="l"/>
            <a:pathLst>
              <a:path h="1134184" w="1134184">
                <a:moveTo>
                  <a:pt x="0" y="0"/>
                </a:moveTo>
                <a:lnTo>
                  <a:pt x="1134184" y="0"/>
                </a:lnTo>
                <a:lnTo>
                  <a:pt x="1134184" y="1134185"/>
                </a:lnTo>
                <a:lnTo>
                  <a:pt x="0" y="11341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65180" y="8212710"/>
            <a:ext cx="1045590" cy="1045590"/>
          </a:xfrm>
          <a:custGeom>
            <a:avLst/>
            <a:gdLst/>
            <a:ahLst/>
            <a:cxnLst/>
            <a:rect r="r" b="b" t="t" l="l"/>
            <a:pathLst>
              <a:path h="1045590" w="1045590">
                <a:moveTo>
                  <a:pt x="0" y="0"/>
                </a:moveTo>
                <a:lnTo>
                  <a:pt x="1045589" y="0"/>
                </a:lnTo>
                <a:lnTo>
                  <a:pt x="1045589" y="1045590"/>
                </a:lnTo>
                <a:lnTo>
                  <a:pt x="0" y="10455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316412" y="1518703"/>
            <a:ext cx="1045590" cy="1045590"/>
          </a:xfrm>
          <a:custGeom>
            <a:avLst/>
            <a:gdLst/>
            <a:ahLst/>
            <a:cxnLst/>
            <a:rect r="r" b="b" t="t" l="l"/>
            <a:pathLst>
              <a:path h="1045590" w="1045590">
                <a:moveTo>
                  <a:pt x="0" y="0"/>
                </a:moveTo>
                <a:lnTo>
                  <a:pt x="1045589" y="0"/>
                </a:lnTo>
                <a:lnTo>
                  <a:pt x="1045589" y="1045589"/>
                </a:lnTo>
                <a:lnTo>
                  <a:pt x="0" y="1045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44000" y="1518703"/>
            <a:ext cx="7921180" cy="9133436"/>
          </a:xfrm>
          <a:custGeom>
            <a:avLst/>
            <a:gdLst/>
            <a:ahLst/>
            <a:cxnLst/>
            <a:rect r="r" b="b" t="t" l="l"/>
            <a:pathLst>
              <a:path h="9133436" w="7921180">
                <a:moveTo>
                  <a:pt x="0" y="0"/>
                </a:moveTo>
                <a:lnTo>
                  <a:pt x="7921180" y="0"/>
                </a:lnTo>
                <a:lnTo>
                  <a:pt x="7921180" y="9133435"/>
                </a:lnTo>
                <a:lnTo>
                  <a:pt x="0" y="91334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20663" y="9296243"/>
            <a:ext cx="3159926" cy="1355896"/>
          </a:xfrm>
          <a:custGeom>
            <a:avLst/>
            <a:gdLst/>
            <a:ahLst/>
            <a:cxnLst/>
            <a:rect r="r" b="b" t="t" l="l"/>
            <a:pathLst>
              <a:path h="1355896" w="3159926">
                <a:moveTo>
                  <a:pt x="0" y="0"/>
                </a:moveTo>
                <a:lnTo>
                  <a:pt x="3159927" y="0"/>
                </a:lnTo>
                <a:lnTo>
                  <a:pt x="3159927" y="1355895"/>
                </a:lnTo>
                <a:lnTo>
                  <a:pt x="0" y="1355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773926" y="-131690"/>
            <a:ext cx="3846254" cy="1650393"/>
          </a:xfrm>
          <a:custGeom>
            <a:avLst/>
            <a:gdLst/>
            <a:ahLst/>
            <a:cxnLst/>
            <a:rect r="r" b="b" t="t" l="l"/>
            <a:pathLst>
              <a:path h="1650393" w="3846254">
                <a:moveTo>
                  <a:pt x="0" y="0"/>
                </a:moveTo>
                <a:lnTo>
                  <a:pt x="3846254" y="0"/>
                </a:lnTo>
                <a:lnTo>
                  <a:pt x="3846254" y="1650393"/>
                </a:lnTo>
                <a:lnTo>
                  <a:pt x="0" y="16503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88926">
            <a:off x="1149420" y="4604485"/>
            <a:ext cx="7970682" cy="1950991"/>
            <a:chOff x="0" y="0"/>
            <a:chExt cx="1949671" cy="47722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49671" cy="477223"/>
            </a:xfrm>
            <a:custGeom>
              <a:avLst/>
              <a:gdLst/>
              <a:ahLst/>
              <a:cxnLst/>
              <a:rect r="r" b="b" t="t" l="l"/>
              <a:pathLst>
                <a:path h="477223" w="1949671">
                  <a:moveTo>
                    <a:pt x="194260" y="0"/>
                  </a:moveTo>
                  <a:lnTo>
                    <a:pt x="1755411" y="0"/>
                  </a:lnTo>
                  <a:cubicBezTo>
                    <a:pt x="1862698" y="0"/>
                    <a:pt x="1949671" y="86973"/>
                    <a:pt x="1949671" y="194260"/>
                  </a:cubicBezTo>
                  <a:lnTo>
                    <a:pt x="1949671" y="282963"/>
                  </a:lnTo>
                  <a:cubicBezTo>
                    <a:pt x="1949671" y="390250"/>
                    <a:pt x="1862698" y="477223"/>
                    <a:pt x="1755411" y="477223"/>
                  </a:cubicBezTo>
                  <a:lnTo>
                    <a:pt x="194260" y="477223"/>
                  </a:lnTo>
                  <a:cubicBezTo>
                    <a:pt x="86973" y="477223"/>
                    <a:pt x="0" y="390250"/>
                    <a:pt x="0" y="282963"/>
                  </a:cubicBezTo>
                  <a:lnTo>
                    <a:pt x="0" y="194260"/>
                  </a:lnTo>
                  <a:cubicBezTo>
                    <a:pt x="0" y="86973"/>
                    <a:pt x="86973" y="0"/>
                    <a:pt x="194260" y="0"/>
                  </a:cubicBezTo>
                  <a:close/>
                </a:path>
              </a:pathLst>
            </a:custGeom>
            <a:solidFill>
              <a:srgbClr val="F4683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85725"/>
              <a:ext cx="1949671" cy="391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1655106" y="2474728"/>
            <a:ext cx="3638132" cy="7499462"/>
          </a:xfrm>
          <a:custGeom>
            <a:avLst/>
            <a:gdLst/>
            <a:ahLst/>
            <a:cxnLst/>
            <a:rect r="r" b="b" t="t" l="l"/>
            <a:pathLst>
              <a:path h="7499462" w="3638132">
                <a:moveTo>
                  <a:pt x="0" y="0"/>
                </a:moveTo>
                <a:lnTo>
                  <a:pt x="3638132" y="0"/>
                </a:lnTo>
                <a:lnTo>
                  <a:pt x="3638132" y="7499463"/>
                </a:lnTo>
                <a:lnTo>
                  <a:pt x="0" y="7499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64019">
            <a:off x="1105381" y="5017975"/>
            <a:ext cx="8245222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b="true" sz="12000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SMARTHPHONE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9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10552" y="-6112984"/>
            <a:ext cx="11266897" cy="22512968"/>
          </a:xfrm>
          <a:custGeom>
            <a:avLst/>
            <a:gdLst/>
            <a:ahLst/>
            <a:cxnLst/>
            <a:rect r="r" b="b" t="t" l="l"/>
            <a:pathLst>
              <a:path h="22512968" w="11266897">
                <a:moveTo>
                  <a:pt x="0" y="0"/>
                </a:moveTo>
                <a:lnTo>
                  <a:pt x="11266896" y="0"/>
                </a:lnTo>
                <a:lnTo>
                  <a:pt x="11266896" y="22512968"/>
                </a:lnTo>
                <a:lnTo>
                  <a:pt x="0" y="2251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33500" y="3778364"/>
            <a:ext cx="15925800" cy="2736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08"/>
              </a:lnSpc>
            </a:pPr>
            <a:r>
              <a:rPr lang="en-US" b="true" sz="22481">
                <a:solidFill>
                  <a:srgbClr val="FFFFFF"/>
                </a:solidFill>
                <a:latin typeface="Sugo Display Bold"/>
                <a:ea typeface="Sugo Display Bold"/>
                <a:cs typeface="Sugo Display Bold"/>
                <a:sym typeface="Sugo Display Bold"/>
              </a:rPr>
              <a:t>TERIMA KASIH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419294">
            <a:off x="4775245" y="-3032598"/>
            <a:ext cx="5260493" cy="5260493"/>
          </a:xfrm>
          <a:custGeom>
            <a:avLst/>
            <a:gdLst/>
            <a:ahLst/>
            <a:cxnLst/>
            <a:rect r="r" b="b" t="t" l="l"/>
            <a:pathLst>
              <a:path h="5260493" w="5260493">
                <a:moveTo>
                  <a:pt x="0" y="0"/>
                </a:moveTo>
                <a:lnTo>
                  <a:pt x="5260493" y="0"/>
                </a:lnTo>
                <a:lnTo>
                  <a:pt x="5260493" y="5260493"/>
                </a:lnTo>
                <a:lnTo>
                  <a:pt x="0" y="52604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747304">
            <a:off x="-656391" y="6049623"/>
            <a:ext cx="3370181" cy="3370181"/>
          </a:xfrm>
          <a:custGeom>
            <a:avLst/>
            <a:gdLst/>
            <a:ahLst/>
            <a:cxnLst/>
            <a:rect r="r" b="b" t="t" l="l"/>
            <a:pathLst>
              <a:path h="3370181" w="3370181">
                <a:moveTo>
                  <a:pt x="0" y="0"/>
                </a:moveTo>
                <a:lnTo>
                  <a:pt x="3370182" y="0"/>
                </a:lnTo>
                <a:lnTo>
                  <a:pt x="3370182" y="3370181"/>
                </a:lnTo>
                <a:lnTo>
                  <a:pt x="0" y="3370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9662" y="403349"/>
            <a:ext cx="5760868" cy="2471936"/>
          </a:xfrm>
          <a:custGeom>
            <a:avLst/>
            <a:gdLst/>
            <a:ahLst/>
            <a:cxnLst/>
            <a:rect r="r" b="b" t="t" l="l"/>
            <a:pathLst>
              <a:path h="2471936" w="5760868">
                <a:moveTo>
                  <a:pt x="0" y="0"/>
                </a:moveTo>
                <a:lnTo>
                  <a:pt x="5760868" y="0"/>
                </a:lnTo>
                <a:lnTo>
                  <a:pt x="5760868" y="2471936"/>
                </a:lnTo>
                <a:lnTo>
                  <a:pt x="0" y="2471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0037" y="8325075"/>
            <a:ext cx="2878712" cy="1235229"/>
          </a:xfrm>
          <a:custGeom>
            <a:avLst/>
            <a:gdLst/>
            <a:ahLst/>
            <a:cxnLst/>
            <a:rect r="r" b="b" t="t" l="l"/>
            <a:pathLst>
              <a:path h="1235229" w="2878712">
                <a:moveTo>
                  <a:pt x="0" y="0"/>
                </a:moveTo>
                <a:lnTo>
                  <a:pt x="2878711" y="0"/>
                </a:lnTo>
                <a:lnTo>
                  <a:pt x="2878711" y="1235229"/>
                </a:lnTo>
                <a:lnTo>
                  <a:pt x="0" y="1235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89962" y="6881704"/>
            <a:ext cx="5538676" cy="2376596"/>
          </a:xfrm>
          <a:custGeom>
            <a:avLst/>
            <a:gdLst/>
            <a:ahLst/>
            <a:cxnLst/>
            <a:rect r="r" b="b" t="t" l="l"/>
            <a:pathLst>
              <a:path h="2376596" w="5538676">
                <a:moveTo>
                  <a:pt x="0" y="0"/>
                </a:moveTo>
                <a:lnTo>
                  <a:pt x="5538676" y="0"/>
                </a:lnTo>
                <a:lnTo>
                  <a:pt x="5538676" y="2376596"/>
                </a:lnTo>
                <a:lnTo>
                  <a:pt x="0" y="2376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75040" y="6886597"/>
            <a:ext cx="1225280" cy="1225280"/>
          </a:xfrm>
          <a:custGeom>
            <a:avLst/>
            <a:gdLst/>
            <a:ahLst/>
            <a:cxnLst/>
            <a:rect r="r" b="b" t="t" l="l"/>
            <a:pathLst>
              <a:path h="1225280" w="1225280">
                <a:moveTo>
                  <a:pt x="0" y="0"/>
                </a:moveTo>
                <a:lnTo>
                  <a:pt x="1225280" y="0"/>
                </a:lnTo>
                <a:lnTo>
                  <a:pt x="1225280" y="1225279"/>
                </a:lnTo>
                <a:lnTo>
                  <a:pt x="0" y="1225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142980" y="1915726"/>
            <a:ext cx="1225280" cy="1225280"/>
          </a:xfrm>
          <a:custGeom>
            <a:avLst/>
            <a:gdLst/>
            <a:ahLst/>
            <a:cxnLst/>
            <a:rect r="r" b="b" t="t" l="l"/>
            <a:pathLst>
              <a:path h="1225280" w="1225280">
                <a:moveTo>
                  <a:pt x="0" y="0"/>
                </a:moveTo>
                <a:lnTo>
                  <a:pt x="1225280" y="0"/>
                </a:lnTo>
                <a:lnTo>
                  <a:pt x="1225280" y="1225280"/>
                </a:lnTo>
                <a:lnTo>
                  <a:pt x="0" y="1225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924512" y="1114425"/>
            <a:ext cx="2334788" cy="27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3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20/10/2035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DAGthcos8eY</dc:identifier>
  <dcterms:modified xsi:type="dcterms:W3CDTF">2011-08-01T06:04:30Z</dcterms:modified>
  <cp:revision>1</cp:revision>
  <dc:title>Pengertian Smartphone</dc:title>
</cp:coreProperties>
</file>